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02" d="100"/>
          <a:sy n="102" d="100"/>
        </p:scale>
        <p:origin x="2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8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9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41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7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.png"/><Relationship Id="rId4" Type="http://schemas.openxmlformats.org/officeDocument/2006/relationships/image" Target="../media/image80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8.xml"/><Relationship Id="rId7" Type="http://schemas.openxmlformats.org/officeDocument/2006/relationships/slide" Target="slide23.xml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8.xml"/><Relationship Id="rId5" Type="http://schemas.openxmlformats.org/officeDocument/2006/relationships/slide" Target="slide27.xml"/><Relationship Id="rId10" Type="http://schemas.openxmlformats.org/officeDocument/2006/relationships/image" Target="../media/image13.png"/><Relationship Id="rId4" Type="http://schemas.openxmlformats.org/officeDocument/2006/relationships/slide" Target="slide96.xml"/><Relationship Id="rId9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6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3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6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2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8.xml"/><Relationship Id="rId3" Type="http://schemas.openxmlformats.org/officeDocument/2006/relationships/image" Target="../media/image19.jpeg"/><Relationship Id="rId7" Type="http://schemas.openxmlformats.org/officeDocument/2006/relationships/slide" Target="slide9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1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96.xml"/><Relationship Id="rId3" Type="http://schemas.openxmlformats.org/officeDocument/2006/relationships/image" Target="../media/image22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electronics.stackexchange.com/questions/125384/making-2-input-and-gate-2-input-or-gate-and-not-gate-using-only-the-sand-g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slide" Target="slide88.xml"/><Relationship Id="rId15" Type="http://schemas.openxmlformats.org/officeDocument/2006/relationships/image" Target="../media/image8.png"/><Relationship Id="rId10" Type="http://schemas.openxmlformats.org/officeDocument/2006/relationships/slide" Target="slide86.xml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6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6.png"/><Relationship Id="rId2" Type="http://schemas.openxmlformats.org/officeDocument/2006/relationships/image" Target="../media/image24.png"/><Relationship Id="rId16" Type="http://schemas.openxmlformats.org/officeDocument/2006/relationships/slide" Target="slide92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6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1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8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4.png"/><Relationship Id="rId5" Type="http://schemas.openxmlformats.org/officeDocument/2006/relationships/slide" Target="slide91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8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20.xml"/><Relationship Id="rId5" Type="http://schemas.openxmlformats.org/officeDocument/2006/relationships/slide" Target="slide102.xml"/><Relationship Id="rId15" Type="http://schemas.openxmlformats.org/officeDocument/2006/relationships/slide" Target="slide78.xml"/><Relationship Id="rId10" Type="http://schemas.openxmlformats.org/officeDocument/2006/relationships/slide" Target="slide101.xml"/><Relationship Id="rId19" Type="http://schemas.openxmlformats.org/officeDocument/2006/relationships/slide" Target="slide82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1.png"/><Relationship Id="rId9" Type="http://schemas.openxmlformats.org/officeDocument/2006/relationships/slide" Target="slide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3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1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slide" Target="slide99.xml"/><Relationship Id="rId5" Type="http://schemas.openxmlformats.org/officeDocument/2006/relationships/image" Target="../media/image62.png"/><Relationship Id="rId10" Type="http://schemas.openxmlformats.org/officeDocument/2006/relationships/slide" Target="slide97.xml"/><Relationship Id="rId4" Type="http://schemas.openxmlformats.org/officeDocument/2006/relationships/image" Target="../media/image61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99.xml"/><Relationship Id="rId5" Type="http://schemas.openxmlformats.org/officeDocument/2006/relationships/image" Target="../media/image63.png"/><Relationship Id="rId10" Type="http://schemas.openxmlformats.org/officeDocument/2006/relationships/slide" Target="slide97.xml"/><Relationship Id="rId4" Type="http://schemas.openxmlformats.org/officeDocument/2006/relationships/image" Target="../media/image65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4.jpeg"/><Relationship Id="rId17" Type="http://schemas.openxmlformats.org/officeDocument/2006/relationships/image" Target="../media/image1.png"/><Relationship Id="rId2" Type="http://schemas.openxmlformats.org/officeDocument/2006/relationships/image" Target="../media/image72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3.gif"/><Relationship Id="rId4" Type="http://schemas.openxmlformats.org/officeDocument/2006/relationships/image" Target="../media/image26.png"/><Relationship Id="rId9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7" idx="1"/>
          </p:cNvCxnSpPr>
          <p:nvPr/>
        </p:nvCxnSpPr>
        <p:spPr>
          <a:xfrm flipV="1">
            <a:off x="2693784" y="5635639"/>
            <a:ext cx="1224745" cy="402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1" idx="1"/>
          </p:cNvCxnSpPr>
          <p:nvPr/>
        </p:nvCxnSpPr>
        <p:spPr>
          <a:xfrm flipV="1">
            <a:off x="2693784" y="4940116"/>
            <a:ext cx="1224745" cy="1098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44343" y="4412520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0" idx="1"/>
          </p:cNvCxnSpPr>
          <p:nvPr/>
        </p:nvCxnSpPr>
        <p:spPr>
          <a:xfrm flipV="1">
            <a:off x="3736054" y="4538332"/>
            <a:ext cx="182475" cy="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5402" y="591964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87113" y="604339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6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6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5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7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11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11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5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5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F881CA-1BC0-26EC-A9B8-68776904CE03}"/>
              </a:ext>
            </a:extLst>
          </p:cNvPr>
          <p:cNvGrpSpPr/>
          <p:nvPr/>
        </p:nvGrpSpPr>
        <p:grpSpPr>
          <a:xfrm>
            <a:off x="4658920" y="4685021"/>
            <a:ext cx="780983" cy="161583"/>
            <a:chOff x="4658920" y="4685021"/>
            <a:chExt cx="780983" cy="161583"/>
          </a:xfrm>
        </p:grpSpPr>
        <p:sp>
          <p:nvSpPr>
            <p:cNvPr id="25" name="TextBox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E1E7213D-698D-ED24-5668-6634E5B4B141}"/>
                </a:ext>
              </a:extLst>
            </p:cNvPr>
            <p:cNvSpPr txBox="1"/>
            <p:nvPr/>
          </p:nvSpPr>
          <p:spPr>
            <a:xfrm>
              <a:off x="4658920" y="4685021"/>
              <a:ext cx="780983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Hi OE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D41386E-AEF6-FA90-50D7-317C538880B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500" y="4706494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A9308-8A6B-6F65-997B-7CEC0D544A80}"/>
              </a:ext>
            </a:extLst>
          </p:cNvPr>
          <p:cNvGrpSpPr/>
          <p:nvPr/>
        </p:nvGrpSpPr>
        <p:grpSpPr>
          <a:xfrm>
            <a:off x="4646096" y="5782328"/>
            <a:ext cx="793807" cy="161583"/>
            <a:chOff x="4646096" y="5782328"/>
            <a:chExt cx="793807" cy="161583"/>
          </a:xfrm>
        </p:grpSpPr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373A84-721D-F1A4-049E-AEE3C0C6087A}"/>
                </a:ext>
              </a:extLst>
            </p:cNvPr>
            <p:cNvSpPr txBox="1"/>
            <p:nvPr/>
          </p:nvSpPr>
          <p:spPr>
            <a:xfrm>
              <a:off x="4646096" y="5782328"/>
              <a:ext cx="793807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Lo OE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BED341-89DE-CA32-4F0C-1AF0CA6D5BBE}"/>
                </a:ext>
              </a:extLst>
            </p:cNvPr>
            <p:cNvCxnSpPr>
              <a:cxnSpLocks/>
            </p:cNvCxnSpPr>
            <p:nvPr/>
          </p:nvCxnSpPr>
          <p:spPr>
            <a:xfrm>
              <a:off x="4697604" y="5806112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D6E506F-8DFB-6982-109F-19B2BB1E615B}"/>
              </a:ext>
            </a:extLst>
          </p:cNvPr>
          <p:cNvSpPr/>
          <p:nvPr/>
        </p:nvSpPr>
        <p:spPr>
          <a:xfrm>
            <a:off x="3286496" y="562782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Diagram&#10;&#10;Description automatically generated with low confidence">
            <a:extLst>
              <a:ext uri="{FF2B5EF4-FFF2-40B4-BE49-F238E27FC236}">
                <a16:creationId xmlns:a16="http://schemas.microsoft.com/office/drawing/2014/main" id="{3B2931D6-40E0-8C02-D0DC-A4518E67FA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-3588" r="58979" b="29396"/>
          <a:stretch/>
        </p:blipFill>
        <p:spPr>
          <a:xfrm>
            <a:off x="2721204" y="5885084"/>
            <a:ext cx="440821" cy="3117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E99AE40C-7F42-EE5E-E29F-14AE34D47EA3}"/>
              </a:ext>
            </a:extLst>
          </p:cNvPr>
          <p:cNvSpPr/>
          <p:nvPr/>
        </p:nvSpPr>
        <p:spPr>
          <a:xfrm>
            <a:off x="5034755" y="5617867"/>
            <a:ext cx="124766" cy="45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9F9FD-2F47-4728-B01B-07F92D3CC677}"/>
              </a:ext>
            </a:extLst>
          </p:cNvPr>
          <p:cNvSpPr/>
          <p:nvPr/>
        </p:nvSpPr>
        <p:spPr>
          <a:xfrm>
            <a:off x="5815747" y="4085015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0DB3AD-B7A5-8D50-EE20-BEB209D6E28E}"/>
              </a:ext>
            </a:extLst>
          </p:cNvPr>
          <p:cNvGrpSpPr/>
          <p:nvPr/>
        </p:nvGrpSpPr>
        <p:grpSpPr>
          <a:xfrm>
            <a:off x="4978814" y="2954218"/>
            <a:ext cx="928679" cy="1511425"/>
            <a:chOff x="3903058" y="1710954"/>
            <a:chExt cx="928679" cy="1511425"/>
          </a:xfrm>
        </p:grpSpPr>
        <p:pic>
          <p:nvPicPr>
            <p:cNvPr id="89" name="Picture 88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F65DB54D-E234-FB23-B77F-2CB064EF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99A31-4C9F-7068-83ED-663F838D451E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40CA1-235D-DB6A-519E-5D390E0BED02}"/>
              </a:ext>
            </a:extLst>
          </p:cNvPr>
          <p:cNvSpPr/>
          <p:nvPr/>
        </p:nvSpPr>
        <p:spPr>
          <a:xfrm>
            <a:off x="5799354" y="4733818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414024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 action="ppaction://hlinksldjump"/>
                </a:rPr>
                <a:t>574: Stack  </a:t>
              </a:r>
              <a:r>
                <a:rPr lang="en-US" sz="1200" dirty="0" err="1">
                  <a:hlinkClick r:id="rId5" action="ppaction://hlinksldjump"/>
                </a:rPr>
                <a:t>Ptr</a:t>
              </a:r>
              <a:r>
                <a:rPr lang="en-US" sz="1200" dirty="0">
                  <a:hlinkClick r:id="rId5" action="ppaction://hlinksldjump"/>
                </a:rPr>
                <a:t> Page</a:t>
              </a:r>
              <a:endParaRPr lang="en-US" sz="1200" dirty="0"/>
            </a:p>
          </p:txBody>
        </p: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97579" y="4050266"/>
            <a:ext cx="1090026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1985211" y="3236288"/>
            <a:ext cx="1302394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45088" y="3637565"/>
            <a:ext cx="61866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7161513" y="6303583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>
            <a:off x="7161513" y="5089358"/>
            <a:ext cx="170252" cy="1298864"/>
          </a:xfrm>
          <a:prstGeom prst="bentConnector4">
            <a:avLst>
              <a:gd name="adj1" fmla="val -144873"/>
              <a:gd name="adj2" fmla="val 532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47592" y="4504341"/>
            <a:ext cx="62755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287605" y="3105874"/>
            <a:ext cx="1715723" cy="2218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287605" y="3327728"/>
            <a:ext cx="1711450" cy="12820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87605" y="3261786"/>
            <a:ext cx="1724712" cy="472932"/>
          </a:xfrm>
          <a:prstGeom prst="bentConnector3">
            <a:avLst>
              <a:gd name="adj1" fmla="val 405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87605" y="3734718"/>
            <a:ext cx="1677889" cy="1058727"/>
          </a:xfrm>
          <a:prstGeom prst="bentConnector3">
            <a:avLst>
              <a:gd name="adj1" fmla="val 41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6913445" y="2731168"/>
            <a:ext cx="248069" cy="36570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5166849" y="6296251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5651874" y="6055437"/>
            <a:ext cx="571806" cy="71406"/>
          </a:xfrm>
          <a:prstGeom prst="bentConnector4">
            <a:avLst>
              <a:gd name="adj1" fmla="val -200"/>
              <a:gd name="adj2" fmla="val 4201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4921247" y="5324810"/>
            <a:ext cx="2049426" cy="55039"/>
          </a:xfrm>
          <a:prstGeom prst="bentConnector4">
            <a:avLst>
              <a:gd name="adj1" fmla="val 476"/>
              <a:gd name="adj2" fmla="val 51534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4699791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4695344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308B858A-50AF-E10E-83B1-501933B8B85C}"/>
              </a:ext>
            </a:extLst>
          </p:cNvPr>
          <p:cNvSpPr txBox="1"/>
          <p:nvPr/>
        </p:nvSpPr>
        <p:spPr>
          <a:xfrm>
            <a:off x="2593184" y="3653926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/>
              <a:t>Main CLK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4277E6A-27AD-E147-17AF-AEBFC4CBCCB9}"/>
              </a:ext>
            </a:extLst>
          </p:cNvPr>
          <p:cNvCxnSpPr>
            <a:stCxn id="36" idx="3"/>
            <a:endCxn id="34" idx="3"/>
          </p:cNvCxnSpPr>
          <p:nvPr/>
        </p:nvCxnSpPr>
        <p:spPr>
          <a:xfrm flipV="1">
            <a:off x="5882978" y="4146690"/>
            <a:ext cx="16393" cy="648803"/>
          </a:xfrm>
          <a:prstGeom prst="bentConnector3">
            <a:avLst>
              <a:gd name="adj1" fmla="val 1494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62D1E78-6BF3-ADB7-2305-64B362B1747C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3729988" y="4141706"/>
            <a:ext cx="1304767" cy="1499062"/>
          </a:xfrm>
          <a:prstGeom prst="bentConnector3">
            <a:avLst>
              <a:gd name="adj1" fmla="val 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E48811B-1EF5-DDD9-6957-53D60EC43AE9}"/>
              </a:ext>
            </a:extLst>
          </p:cNvPr>
          <p:cNvSpPr/>
          <p:nvPr/>
        </p:nvSpPr>
        <p:spPr>
          <a:xfrm>
            <a:off x="3826325" y="412716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BA45530-B8DF-6050-4D38-7508717E476B}"/>
              </a:ext>
            </a:extLst>
          </p:cNvPr>
          <p:cNvSpPr/>
          <p:nvPr/>
        </p:nvSpPr>
        <p:spPr>
          <a:xfrm>
            <a:off x="4134376" y="331898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1A6703C-904A-CCCF-660B-AB3790DFA9F1}"/>
              </a:ext>
            </a:extLst>
          </p:cNvPr>
          <p:cNvSpPr/>
          <p:nvPr/>
        </p:nvSpPr>
        <p:spPr>
          <a:xfrm>
            <a:off x="3976028" y="372483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A3C86F-B8E4-B08C-72C1-757724B44B74}"/>
              </a:ext>
            </a:extLst>
          </p:cNvPr>
          <p:cNvSpPr/>
          <p:nvPr/>
        </p:nvSpPr>
        <p:spPr>
          <a:xfrm>
            <a:off x="6900182" y="569932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EFFED75-0010-C4E6-0243-02F9CE8D6361}"/>
              </a:ext>
            </a:extLst>
          </p:cNvPr>
          <p:cNvGrpSpPr/>
          <p:nvPr/>
        </p:nvGrpSpPr>
        <p:grpSpPr>
          <a:xfrm>
            <a:off x="4974432" y="4454976"/>
            <a:ext cx="928679" cy="1511425"/>
            <a:chOff x="3903058" y="1710954"/>
            <a:chExt cx="928679" cy="1511425"/>
          </a:xfrm>
        </p:grpSpPr>
        <p:pic>
          <p:nvPicPr>
            <p:cNvPr id="93" name="Picture 92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399E481-348A-FF41-1FD6-E6039F8D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2C417-F3A6-42C9-10B1-25FA34DD9778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pic>
        <p:nvPicPr>
          <p:cNvPr id="112" name="Picture 111" descr="A table with text on it&#10;&#10;AI-generated content may be incorrect.">
            <a:extLst>
              <a:ext uri="{FF2B5EF4-FFF2-40B4-BE49-F238E27FC236}">
                <a16:creationId xmlns:a16="http://schemas.microsoft.com/office/drawing/2014/main" id="{7B36E4FE-D3CB-4188-BD7B-CF17A7C649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1" y="921275"/>
            <a:ext cx="3228722" cy="1281389"/>
          </a:xfrm>
          <a:prstGeom prst="rect">
            <a:avLst/>
          </a:prstGeom>
        </p:spPr>
      </p:pic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DC91D-59BE-86A7-8696-B74105492C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-3588" r="58979" b="29396"/>
          <a:stretch/>
        </p:blipFill>
        <p:spPr>
          <a:xfrm>
            <a:off x="3289167" y="398584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0A4961-77C0-96A7-A805-C965D4B5E859}"/>
              </a:ext>
            </a:extLst>
          </p:cNvPr>
          <p:cNvCxnSpPr>
            <a:stCxn id="113" idx="3"/>
          </p:cNvCxnSpPr>
          <p:nvPr/>
        </p:nvCxnSpPr>
        <p:spPr>
          <a:xfrm flipV="1">
            <a:off x="3729988" y="4133181"/>
            <a:ext cx="1269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15591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4EF1FC-C9E8-D475-1AAA-628B153C1E7C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CDA5CB-FA65-1377-C5A4-282C9CE7CB7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16B431-52C9-5DDE-5063-455EE95C2853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AC3470-D431-BD3B-9BF7-BE303D4719B8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02ECA5-60B5-7547-D177-B665B5FA4F4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E10F7A-3044-51A5-A1CB-7D1E068A1E95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690752-46B4-E7D6-3043-309A7F03B1E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11648</TotalTime>
  <Words>25414</Words>
  <Application>Microsoft Office PowerPoint</Application>
  <PresentationFormat>Widescreen</PresentationFormat>
  <Paragraphs>8119</Paragraphs>
  <Slides>140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38</cp:revision>
  <cp:lastPrinted>2025-12-24T07:50:56Z</cp:lastPrinted>
  <dcterms:created xsi:type="dcterms:W3CDTF">2022-02-06T02:47:09Z</dcterms:created>
  <dcterms:modified xsi:type="dcterms:W3CDTF">2025-12-28T21:44:27Z</dcterms:modified>
</cp:coreProperties>
</file>